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9" r:id="rId4"/>
    <p:sldId id="260" r:id="rId5"/>
    <p:sldId id="257" r:id="rId6"/>
    <p:sldId id="258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1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F46E-F7B6-41A7-8A1C-8661C5713176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866E-5422-4125-9CAC-08B0FAF11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28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F46E-F7B6-41A7-8A1C-8661C5713176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866E-5422-4125-9CAC-08B0FAF11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24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F46E-F7B6-41A7-8A1C-8661C5713176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866E-5422-4125-9CAC-08B0FAF11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F46E-F7B6-41A7-8A1C-8661C5713176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866E-5422-4125-9CAC-08B0FAF11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08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F46E-F7B6-41A7-8A1C-8661C5713176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866E-5422-4125-9CAC-08B0FAF11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71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F46E-F7B6-41A7-8A1C-8661C5713176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866E-5422-4125-9CAC-08B0FAF11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75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F46E-F7B6-41A7-8A1C-8661C5713176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866E-5422-4125-9CAC-08B0FAF11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14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F46E-F7B6-41A7-8A1C-8661C5713176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866E-5422-4125-9CAC-08B0FAF11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07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F46E-F7B6-41A7-8A1C-8661C5713176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866E-5422-4125-9CAC-08B0FAF11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53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F46E-F7B6-41A7-8A1C-8661C5713176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866E-5422-4125-9CAC-08B0FAF11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3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F46E-F7B6-41A7-8A1C-8661C5713176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866E-5422-4125-9CAC-08B0FAF11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87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0F46E-F7B6-41A7-8A1C-8661C5713176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866E-5422-4125-9CAC-08B0FAF11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81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633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Poutní místa, kde se zjevila Panna Maria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Guadalupe, Mexiko</a:t>
            </a:r>
          </a:p>
          <a:p>
            <a:pPr algn="r"/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Paříž, ulice </a:t>
            </a:r>
            <a:r>
              <a:rPr lang="cs-CZ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Rue</a:t>
            </a: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du</a:t>
            </a: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Bac, Francie </a:t>
            </a:r>
          </a:p>
          <a:p>
            <a:pPr algn="r"/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La </a:t>
            </a:r>
            <a:r>
              <a:rPr lang="cs-CZ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Saletta</a:t>
            </a: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Francie</a:t>
            </a:r>
          </a:p>
          <a:p>
            <a:pPr algn="r"/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Lurdy, Francie</a:t>
            </a:r>
          </a:p>
          <a:p>
            <a:pPr algn="r"/>
            <a:r>
              <a:rPr lang="cs-CZ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Garabandal</a:t>
            </a: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Španělsko</a:t>
            </a:r>
          </a:p>
        </p:txBody>
      </p:sp>
    </p:spTree>
    <p:extLst>
      <p:ext uri="{BB962C8B-B14F-4D97-AF65-F5344CB8AC3E}">
        <p14:creationId xmlns:p14="http://schemas.microsoft.com/office/powerpoint/2010/main" val="42656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b="6446"/>
          <a:stretch/>
        </p:blipFill>
        <p:spPr>
          <a:xfrm>
            <a:off x="0" y="3822637"/>
            <a:ext cx="5980758" cy="30339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" y="22120"/>
            <a:ext cx="4736268" cy="35508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4258816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cs-CZ" dirty="0" smtClean="0"/>
              <a:t>Guadalupe, Mexiko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97567"/>
            <a:ext cx="2950720" cy="3749365"/>
          </a:xfrm>
        </p:spPr>
      </p:pic>
      <p:sp>
        <p:nvSpPr>
          <p:cNvPr id="7" name="TextovéPole 6"/>
          <p:cNvSpPr txBox="1"/>
          <p:nvPr/>
        </p:nvSpPr>
        <p:spPr>
          <a:xfrm>
            <a:off x="6300192" y="57332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prosinec 1531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390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Paříž, ulice </a:t>
            </a:r>
            <a:r>
              <a:rPr lang="cs-CZ" dirty="0" err="1" smtClean="0"/>
              <a:t>Rue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Bac, č. 140, Francie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36" y="1196752"/>
            <a:ext cx="5684639" cy="374441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3779520" cy="251460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7020272" y="4359424"/>
            <a:ext cx="1971506" cy="230425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svatá Kateřina </a:t>
            </a:r>
            <a:r>
              <a:rPr lang="cs-CZ" dirty="0" err="1" smtClean="0"/>
              <a:t>Labouré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5" y="1484784"/>
            <a:ext cx="2895876" cy="204685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258475" y="540638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1830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9721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 </a:t>
            </a:r>
            <a:r>
              <a:rPr lang="cs-CZ" dirty="0" err="1" smtClean="0"/>
              <a:t>Saletta</a:t>
            </a:r>
            <a:r>
              <a:rPr lang="cs-CZ" dirty="0" smtClean="0"/>
              <a:t>, Francie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7495727" cy="4997152"/>
          </a:xfrm>
        </p:spPr>
      </p:pic>
      <p:sp>
        <p:nvSpPr>
          <p:cNvPr id="5" name="TextovéPole 4"/>
          <p:cNvSpPr txBox="1"/>
          <p:nvPr/>
        </p:nvSpPr>
        <p:spPr>
          <a:xfrm>
            <a:off x="7092280" y="1700808"/>
            <a:ext cx="165618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září 1846</a:t>
            </a:r>
            <a:endParaRPr lang="cs-CZ" sz="2800" b="1" dirty="0"/>
          </a:p>
        </p:txBody>
      </p:sp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3024336" cy="2213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80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Lurdy, Francie</a:t>
            </a:r>
            <a:br>
              <a:rPr lang="cs-CZ" dirty="0" smtClean="0"/>
            </a:br>
            <a:r>
              <a:rPr lang="cs-CZ" sz="3100" dirty="0" smtClean="0"/>
              <a:t>11.2. – 16. 7. 1858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6034617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43" y="404664"/>
            <a:ext cx="4691430" cy="3096344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6776958" y="4149080"/>
            <a:ext cx="1971506" cy="230425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svatá Bernadetta </a:t>
            </a:r>
            <a:r>
              <a:rPr lang="cs-CZ" dirty="0" err="1" smtClean="0"/>
              <a:t>Soubirous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6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Garabandal</a:t>
            </a:r>
            <a:r>
              <a:rPr lang="cs-CZ" dirty="0" smtClean="0"/>
              <a:t>, Španělsko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5722336" cy="3742290"/>
          </a:xfrm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33971"/>
            <a:ext cx="3523615" cy="221297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588224" y="1340768"/>
            <a:ext cx="2011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1961 – 1965</a:t>
            </a:r>
          </a:p>
          <a:p>
            <a:endParaRPr lang="cs-CZ" dirty="0"/>
          </a:p>
          <a:p>
            <a:r>
              <a:rPr lang="cs-CZ" dirty="0" smtClean="0"/>
              <a:t>18. 6. 1961 </a:t>
            </a:r>
          </a:p>
          <a:p>
            <a:r>
              <a:rPr lang="cs-CZ" dirty="0" smtClean="0"/>
              <a:t>první zjevení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2808312" cy="19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Katechetické a pedagogické centrum Biskupství královéhradeckého, 2017</a:t>
            </a:r>
          </a:p>
          <a:p>
            <a:r>
              <a:rPr lang="cs-CZ" dirty="0" smtClean="0"/>
              <a:t>Pouze pro výukové účely.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947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9B1152F85EAD49A74D785B8ED09E36" ma:contentTypeVersion="18" ma:contentTypeDescription="Vytvoří nový dokument" ma:contentTypeScope="" ma:versionID="9d34c7f2ca681940ef9fcec310b07fee">
  <xsd:schema xmlns:xsd="http://www.w3.org/2001/XMLSchema" xmlns:xs="http://www.w3.org/2001/XMLSchema" xmlns:p="http://schemas.microsoft.com/office/2006/metadata/properties" xmlns:ns2="f02b35e1-6b27-4240-aeab-540c1bf68600" xmlns:ns3="59c58161-349f-483c-84be-403c2d8aa3bc" targetNamespace="http://schemas.microsoft.com/office/2006/metadata/properties" ma:root="true" ma:fieldsID="c3f296f8e5a4ba3966c2fb55f09898a9" ns2:_="" ns3:_="">
    <xsd:import namespace="f02b35e1-6b27-4240-aeab-540c1bf68600"/>
    <xsd:import namespace="59c58161-349f-483c-84be-403c2d8aa3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b35e1-6b27-4240-aeab-540c1bf68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dc05040a-ca99-4996-9be5-efee8fa75f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58161-349f-483c-84be-403c2d8aa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2d6fd84-cbbe-41a9-b991-53e128371eb9}" ma:internalName="TaxCatchAll" ma:showField="CatchAllData" ma:web="59c58161-349f-483c-84be-403c2d8aa3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2b35e1-6b27-4240-aeab-540c1bf68600">
      <Terms xmlns="http://schemas.microsoft.com/office/infopath/2007/PartnerControls"/>
    </lcf76f155ced4ddcb4097134ff3c332f>
    <TaxCatchAll xmlns="59c58161-349f-483c-84be-403c2d8aa3bc" xsi:nil="true"/>
  </documentManagement>
</p:properties>
</file>

<file path=customXml/itemProps1.xml><?xml version="1.0" encoding="utf-8"?>
<ds:datastoreItem xmlns:ds="http://schemas.openxmlformats.org/officeDocument/2006/customXml" ds:itemID="{EB336301-879C-4058-B9C9-82A1224A40FA}"/>
</file>

<file path=customXml/itemProps2.xml><?xml version="1.0" encoding="utf-8"?>
<ds:datastoreItem xmlns:ds="http://schemas.openxmlformats.org/officeDocument/2006/customXml" ds:itemID="{823E2A28-AFF3-43CD-A221-AB0BBDAFD884}"/>
</file>

<file path=customXml/itemProps3.xml><?xml version="1.0" encoding="utf-8"?>
<ds:datastoreItem xmlns:ds="http://schemas.openxmlformats.org/officeDocument/2006/customXml" ds:itemID="{EA54C6FD-9697-462C-B49B-7FF50B1F70C1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88</Words>
  <Application>Microsoft Office PowerPoint</Application>
  <PresentationFormat>Předvádění na obrazovce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Poutní místa, kde se zjevila Panna Maria</vt:lpstr>
      <vt:lpstr>Guadalupe, Mexiko</vt:lpstr>
      <vt:lpstr>Paříž, ulice Rue du Bac, č. 140, Francie</vt:lpstr>
      <vt:lpstr>La Saletta, Francie</vt:lpstr>
      <vt:lpstr>Lurdy, Francie 11.2. – 16. 7. 1858</vt:lpstr>
      <vt:lpstr>Garabandal, Španělsko</vt:lpstr>
      <vt:lpstr>Prezentace aplikace PowerPoint</vt:lpstr>
    </vt:vector>
  </TitlesOfParts>
  <Company>Pastorační středisko o.p.s.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Poutní místa, kde se zjevila Panna Maria</dc:title>
  <dc:creator>Zimmermannová Marie ThLic. Ing.</dc:creator>
  <cp:lastModifiedBy>Zimmermannová Marie ThLic. Ing.</cp:lastModifiedBy>
  <cp:revision>10</cp:revision>
  <dcterms:created xsi:type="dcterms:W3CDTF">2017-05-09T09:05:36Z</dcterms:created>
  <dcterms:modified xsi:type="dcterms:W3CDTF">2017-05-09T09:54:18Z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0x010100C19B1152F85EAD49A74D785B8ED09E36</vt:lpwstr>
  </property>
  <property fmtid="{D5CDD505-2E9C-101B-9397-08002B2CF9AE}" pid="3" name="MediaServiceImageTags">
    <vt:lpwstr/>
  </property>
</Properties>
</file>