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1" d="100"/>
          <a:sy n="31" d="100"/>
        </p:scale>
        <p:origin x="-1565" y="-9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C0EFC-CD1F-480D-8C6D-375A09E3AEC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4FD44-FAFE-4519-8B1A-7CF0E60EF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1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4FD44-FAFE-4519-8B1A-7CF0E60EFC4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438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4FD44-FAFE-4519-8B1A-7CF0E60EFC4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853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7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72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51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5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0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20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29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35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61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58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27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9B8EF-02A1-45FA-BC92-3C0249F6160E}" type="datetimeFigureOut">
              <a:rPr lang="cs-CZ" smtClean="0"/>
              <a:t>9.5.2017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1002E-E880-4B1C-AF56-8134BC89B2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20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eveckova\AppData\Local\Microsoft\Windows\Temporary Internet Files\Content.IE5\Q27FWRMW\OurLadyOfFatimaChildren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32656"/>
            <a:ext cx="799288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27584" y="764704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Panna Maria                  a její zjevení dětem                                  ve Fatimě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1975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71012"/>
              </p:ext>
            </p:extLst>
          </p:nvPr>
        </p:nvGraphicFramePr>
        <p:xfrm>
          <a:off x="467544" y="476672"/>
          <a:ext cx="4464496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Acrobat Document" r:id="rId3" imgW="4000254" imgH="5667255" progId="AcroExch.Document.11">
                  <p:embed/>
                </p:oleObj>
              </mc:Choice>
              <mc:Fallback>
                <p:oleObj name="Acrobat Document" r:id="rId3" imgW="4000254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476672"/>
                        <a:ext cx="4464496" cy="5904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220072" y="1268760"/>
            <a:ext cx="3240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č</a:t>
            </a:r>
            <a:r>
              <a:rPr lang="cs-CZ" sz="2800" dirty="0" smtClean="0"/>
              <a:t>erven 1917 - druhé zjevení</a:t>
            </a:r>
          </a:p>
          <a:p>
            <a:endParaRPr lang="cs-CZ" sz="2800" dirty="0" smtClean="0"/>
          </a:p>
          <a:p>
            <a:r>
              <a:rPr lang="cs-CZ" sz="2800" dirty="0" smtClean="0"/>
              <a:t>„Mé neposkvrněné srdce bude vaším útočištěm a cestou, která </a:t>
            </a:r>
          </a:p>
          <a:p>
            <a:r>
              <a:rPr lang="cs-CZ" sz="2800" dirty="0"/>
              <a:t>v</a:t>
            </a:r>
            <a:r>
              <a:rPr lang="cs-CZ" sz="2800" dirty="0" smtClean="0"/>
              <a:t>ás dovede k Bohu.“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976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562241"/>
              </p:ext>
            </p:extLst>
          </p:nvPr>
        </p:nvGraphicFramePr>
        <p:xfrm>
          <a:off x="4211960" y="412016"/>
          <a:ext cx="4536504" cy="5916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name="Acrobat Document" r:id="rId3" imgW="4000254" imgH="5667255" progId="AcroExch.Document.11">
                  <p:embed/>
                </p:oleObj>
              </mc:Choice>
              <mc:Fallback>
                <p:oleObj name="Acrobat Document" r:id="rId3" imgW="4000254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11960" y="412016"/>
                        <a:ext cx="4536504" cy="5916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83568" y="692696"/>
            <a:ext cx="3528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Rozevřela dlaně a opět k nám vyslala paprsek onoho nesmírného světla. V něm jsme se viděli jakoby ponořeni v Bohu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058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990159"/>
              </p:ext>
            </p:extLst>
          </p:nvPr>
        </p:nvGraphicFramePr>
        <p:xfrm>
          <a:off x="4355976" y="264426"/>
          <a:ext cx="4288532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2" name="Acrobat Document" r:id="rId3" imgW="4000254" imgH="5667255" progId="AcroExch.Document.11">
                  <p:embed/>
                </p:oleObj>
              </mc:Choice>
              <mc:Fallback>
                <p:oleObj name="Acrobat Document" r:id="rId3" imgW="4000254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5976" y="264426"/>
                        <a:ext cx="4288532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611560" y="908720"/>
            <a:ext cx="36724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červenec 1917 - třetí zjevení</a:t>
            </a:r>
          </a:p>
          <a:p>
            <a:endParaRPr lang="cs-CZ" sz="2800" dirty="0" smtClean="0"/>
          </a:p>
          <a:p>
            <a:r>
              <a:rPr lang="cs-CZ" sz="2800" dirty="0" smtClean="0"/>
              <a:t>„Ó, můj </a:t>
            </a:r>
            <a:r>
              <a:rPr lang="cs-CZ" sz="2800" dirty="0"/>
              <a:t> </a:t>
            </a:r>
            <a:r>
              <a:rPr lang="cs-CZ" sz="2800" dirty="0" smtClean="0"/>
              <a:t>Ježíši, odpusť nám naše hříchy, uchraň nás pekelného ohně a přiveď do nebe všechny duše, zvláště ty, které Tvého milosrdenství nejvíce potřebují.“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3985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2061200"/>
              </p:ext>
            </p:extLst>
          </p:nvPr>
        </p:nvGraphicFramePr>
        <p:xfrm>
          <a:off x="539552" y="332656"/>
          <a:ext cx="4464496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Acrobat Document" r:id="rId3" imgW="4000254" imgH="5667255" progId="AcroExch.Document.11">
                  <p:embed/>
                </p:oleObj>
              </mc:Choice>
              <mc:Fallback>
                <p:oleObj name="Acrobat Document" r:id="rId3" imgW="4000254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332656"/>
                        <a:ext cx="4464496" cy="619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220072" y="980728"/>
            <a:ext cx="3240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</a:t>
            </a:r>
            <a:r>
              <a:rPr lang="cs-CZ" sz="2800" dirty="0" smtClean="0"/>
              <a:t>rpen 1917 - čtvrté zjevení</a:t>
            </a:r>
          </a:p>
          <a:p>
            <a:endParaRPr lang="cs-CZ" sz="2800" dirty="0" smtClean="0"/>
          </a:p>
          <a:p>
            <a:r>
              <a:rPr lang="cs-CZ" sz="2800" dirty="0" smtClean="0"/>
              <a:t>„Chci, abyste pokračovali</a:t>
            </a:r>
          </a:p>
          <a:p>
            <a:r>
              <a:rPr lang="cs-CZ" sz="2800" dirty="0" smtClean="0"/>
              <a:t> v každodenní modlitbě růžence. Poslední měsíc uvidíte zázrak, aby všichni uvěřili.“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577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730190"/>
              </p:ext>
            </p:extLst>
          </p:nvPr>
        </p:nvGraphicFramePr>
        <p:xfrm>
          <a:off x="251520" y="332656"/>
          <a:ext cx="4680520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Acrobat Document" r:id="rId3" imgW="4000254" imgH="5667255" progId="AcroExch.Document.11">
                  <p:embed/>
                </p:oleObj>
              </mc:Choice>
              <mc:Fallback>
                <p:oleObj name="Acrobat Document" r:id="rId3" imgW="4000254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332656"/>
                        <a:ext cx="4680520" cy="6048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5220072" y="1124744"/>
            <a:ext cx="33123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</a:t>
            </a:r>
            <a:r>
              <a:rPr lang="cs-CZ" sz="2800" dirty="0" smtClean="0"/>
              <a:t>áří 1917 - páté zjevení</a:t>
            </a:r>
          </a:p>
          <a:p>
            <a:endParaRPr lang="cs-CZ" sz="2800" dirty="0"/>
          </a:p>
          <a:p>
            <a:r>
              <a:rPr lang="cs-CZ" sz="2800" dirty="0" smtClean="0"/>
              <a:t>„Pokračujte </a:t>
            </a:r>
          </a:p>
          <a:p>
            <a:r>
              <a:rPr lang="cs-CZ" sz="2800" dirty="0" smtClean="0"/>
              <a:t>v každodenní modlitbě růžence, </a:t>
            </a:r>
            <a:br>
              <a:rPr lang="cs-CZ" sz="2800" dirty="0" smtClean="0"/>
            </a:br>
            <a:r>
              <a:rPr lang="cs-CZ" sz="2800" dirty="0" smtClean="0"/>
              <a:t>a proste za ukončení války.“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762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250852"/>
              </p:ext>
            </p:extLst>
          </p:nvPr>
        </p:nvGraphicFramePr>
        <p:xfrm>
          <a:off x="4283968" y="260648"/>
          <a:ext cx="4392488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Acrobat Document" r:id="rId3" imgW="4000254" imgH="5667255" progId="AcroExch.Document.11">
                  <p:embed/>
                </p:oleObj>
              </mc:Choice>
              <mc:Fallback>
                <p:oleObj name="Acrobat Document" r:id="rId3" imgW="4000254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968" y="260648"/>
                        <a:ext cx="4392488" cy="619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83568" y="980728"/>
            <a:ext cx="34563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ř</a:t>
            </a:r>
            <a:r>
              <a:rPr lang="cs-CZ" sz="2800" dirty="0" smtClean="0"/>
              <a:t>íjen 1917 - šesté </a:t>
            </a:r>
            <a:r>
              <a:rPr lang="cs-CZ" sz="2800" dirty="0" smtClean="0"/>
              <a:t>zjevení</a:t>
            </a:r>
          </a:p>
          <a:p>
            <a:endParaRPr lang="cs-CZ" sz="2800" dirty="0" smtClean="0"/>
          </a:p>
          <a:p>
            <a:r>
              <a:rPr lang="cs-CZ" sz="2800" dirty="0" smtClean="0"/>
              <a:t>„Přeji si, abyste tu nechali postavit  kapli k mé cti. Jsem Panna Maria Růžencová. </a:t>
            </a:r>
            <a:br>
              <a:rPr lang="cs-CZ" sz="2800" dirty="0" smtClean="0"/>
            </a:br>
            <a:r>
              <a:rPr lang="cs-CZ" sz="2800" dirty="0" smtClean="0"/>
              <a:t>A abyste i nadále pokračovali </a:t>
            </a:r>
          </a:p>
          <a:p>
            <a:r>
              <a:rPr lang="cs-CZ" sz="2800" dirty="0" smtClean="0"/>
              <a:t>v každodenní modlitbě růžence</a:t>
            </a:r>
            <a:r>
              <a:rPr lang="cs-CZ" sz="2800" dirty="0" smtClean="0"/>
              <a:t>.“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0115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83568" y="980728"/>
            <a:ext cx="3456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V </a:t>
            </a:r>
            <a:r>
              <a:rPr lang="cs-CZ" sz="2800" dirty="0" smtClean="0"/>
              <a:t>té době lidé uviděli zvláštní sluneční znamení…</a:t>
            </a:r>
            <a:endParaRPr lang="cs-CZ" sz="2800" dirty="0"/>
          </a:p>
        </p:txBody>
      </p:sp>
      <p:pic>
        <p:nvPicPr>
          <p:cNvPr id="6" name="Obráze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967" y="1051934"/>
            <a:ext cx="4636492" cy="4969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55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Katechetické a pedagogické centrum Biskupství královéhradeckého, květen 2017</a:t>
            </a:r>
          </a:p>
          <a:p>
            <a:r>
              <a:rPr lang="cs-CZ" dirty="0" smtClean="0"/>
              <a:t>Zpracováno podle publikace pro poutníky poskytnuté ČM Fatima.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530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745188"/>
              </p:ext>
            </p:extLst>
          </p:nvPr>
        </p:nvGraphicFramePr>
        <p:xfrm>
          <a:off x="539552" y="476672"/>
          <a:ext cx="4567797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Acrobat Document" r:id="rId4" imgW="4000254" imgH="5667255" progId="AcroExch.Document.11">
                  <p:embed/>
                </p:oleObj>
              </mc:Choice>
              <mc:Fallback>
                <p:oleObj name="Acrobat Document" r:id="rId4" imgW="4000254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476672"/>
                        <a:ext cx="4567797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364088" y="980728"/>
            <a:ext cx="28083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Fatima 1916</a:t>
            </a:r>
          </a:p>
          <a:p>
            <a:r>
              <a:rPr lang="cs-CZ" sz="2800" dirty="0" smtClean="0"/>
              <a:t> </a:t>
            </a:r>
          </a:p>
          <a:p>
            <a:r>
              <a:rPr lang="cs-CZ" sz="2800" dirty="0" smtClean="0"/>
              <a:t>Anděl míru – strážný anděl Portugalska se zjevil třem pasáčkům </a:t>
            </a:r>
            <a:br>
              <a:rPr lang="cs-CZ" sz="2800" dirty="0" smtClean="0"/>
            </a:br>
            <a:r>
              <a:rPr lang="cs-CZ" sz="2800" dirty="0" smtClean="0"/>
              <a:t>a naučil je modlitbu za hříšníky.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5863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081078"/>
              </p:ext>
            </p:extLst>
          </p:nvPr>
        </p:nvGraphicFramePr>
        <p:xfrm>
          <a:off x="467544" y="476672"/>
          <a:ext cx="4608512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Acrobat Document" r:id="rId3" imgW="4000254" imgH="5667255" progId="AcroExch.Document.11">
                  <p:embed/>
                </p:oleObj>
              </mc:Choice>
              <mc:Fallback>
                <p:oleObj name="Acrobat Document" r:id="rId3" imgW="4000254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476672"/>
                        <a:ext cx="4608512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580112" y="1340768"/>
            <a:ext cx="28083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„Můj Bože, věřím v Tebe, klaním se Ti, doufám v Tebe a miluji Tě. Prosím Tě o odpuštění pro ty, kdo v Tebe nevěří, neklaní se Ti, nedoufají </a:t>
            </a:r>
            <a:br>
              <a:rPr lang="cs-CZ" sz="2800" dirty="0" smtClean="0"/>
            </a:br>
            <a:r>
              <a:rPr lang="cs-CZ" sz="2800" dirty="0" smtClean="0"/>
              <a:t>v Tebe a nemilují Tě.“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011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Druhé zjevení anděla: „Modlete se! Hodně se modlete!“</a:t>
            </a:r>
            <a:endParaRPr lang="cs-CZ" sz="28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853123"/>
              </p:ext>
            </p:extLst>
          </p:nvPr>
        </p:nvGraphicFramePr>
        <p:xfrm>
          <a:off x="1115616" y="1484784"/>
          <a:ext cx="6912768" cy="4879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Acrobat Document" r:id="rId3" imgW="4533698" imgH="3200262" progId="AcroExch.Document.DC">
                  <p:embed/>
                </p:oleObj>
              </mc:Choice>
              <mc:Fallback>
                <p:oleObj name="Acrobat Document" r:id="rId3" imgW="4533698" imgH="32002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1484784"/>
                        <a:ext cx="6912768" cy="4879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82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Anděl přichází potřetí. Přináší s sebou svaté přijímání.</a:t>
            </a:r>
            <a:endParaRPr lang="cs-CZ" sz="2800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817095"/>
              </p:ext>
            </p:extLst>
          </p:nvPr>
        </p:nvGraphicFramePr>
        <p:xfrm>
          <a:off x="755576" y="1340768"/>
          <a:ext cx="7344816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Acrobat Document" r:id="rId3" imgW="4533698" imgH="3200262" progId="AcroExch.Document.DC">
                  <p:embed/>
                </p:oleObj>
              </mc:Choice>
              <mc:Fallback>
                <p:oleObj name="Acrobat Document" r:id="rId3" imgW="4533698" imgH="32002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1340768"/>
                        <a:ext cx="7344816" cy="518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47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Nejsvětější Trojice, Otče, Synu, Duchu Svatý, hluboce se Ti klaním a obětuji Ti nejdražší tělo, krev, duši i božství Ježíše Krista…</a:t>
            </a:r>
            <a:endParaRPr lang="cs-CZ" sz="2800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76051"/>
              </p:ext>
            </p:extLst>
          </p:nvPr>
        </p:nvGraphicFramePr>
        <p:xfrm>
          <a:off x="1043608" y="1556792"/>
          <a:ext cx="7128792" cy="503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Acrobat Document" r:id="rId3" imgW="4533698" imgH="3200262" progId="AcroExch.Document.DC">
                  <p:embed/>
                </p:oleObj>
              </mc:Choice>
              <mc:Fallback>
                <p:oleObj name="Acrobat Document" r:id="rId3" imgW="4533698" imgH="32002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8" y="1556792"/>
                        <a:ext cx="7128792" cy="503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Anděl dětem podává svaté přijímání.</a:t>
            </a:r>
            <a:endParaRPr lang="cs-CZ" sz="2800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412903"/>
              </p:ext>
            </p:extLst>
          </p:nvPr>
        </p:nvGraphicFramePr>
        <p:xfrm>
          <a:off x="971600" y="1268760"/>
          <a:ext cx="7344816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Acrobat Document" r:id="rId3" imgW="4533698" imgH="3200262" progId="AcroExch.Document.DC">
                  <p:embed/>
                </p:oleObj>
              </mc:Choice>
              <mc:Fallback>
                <p:oleObj name="Acrobat Document" r:id="rId3" imgW="4533698" imgH="32002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600" y="1268760"/>
                        <a:ext cx="7344816" cy="518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67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837183"/>
              </p:ext>
            </p:extLst>
          </p:nvPr>
        </p:nvGraphicFramePr>
        <p:xfrm>
          <a:off x="251520" y="404664"/>
          <a:ext cx="4752528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9" name="Acrobat Document" r:id="rId3" imgW="4000254" imgH="5667255" progId="AcroExch.Document.11">
                  <p:embed/>
                </p:oleObj>
              </mc:Choice>
              <mc:Fallback>
                <p:oleObj name="Acrobat Document" r:id="rId3" imgW="4000254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404664"/>
                        <a:ext cx="4752528" cy="6048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220072" y="980728"/>
            <a:ext cx="3240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Fatima - květen  1917- první zjevení Panny Marie</a:t>
            </a:r>
          </a:p>
          <a:p>
            <a:endParaRPr lang="cs-CZ" sz="2800" dirty="0" smtClean="0"/>
          </a:p>
          <a:p>
            <a:r>
              <a:rPr lang="cs-CZ" sz="2800" dirty="0" smtClean="0"/>
              <a:t>Překrásná paní </a:t>
            </a:r>
          </a:p>
          <a:p>
            <a:r>
              <a:rPr lang="cs-CZ" sz="2800" dirty="0" smtClean="0"/>
              <a:t>z nebe, jasnější </a:t>
            </a:r>
          </a:p>
          <a:p>
            <a:r>
              <a:rPr lang="cs-CZ" sz="2800" dirty="0" smtClean="0"/>
              <a:t>než slunce, se </a:t>
            </a:r>
          </a:p>
          <a:p>
            <a:r>
              <a:rPr lang="cs-CZ" sz="2800" dirty="0" smtClean="0"/>
              <a:t>zjevuje dětem.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593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145956"/>
              </p:ext>
            </p:extLst>
          </p:nvPr>
        </p:nvGraphicFramePr>
        <p:xfrm>
          <a:off x="467544" y="332656"/>
          <a:ext cx="4680520" cy="597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Acrobat Document" r:id="rId3" imgW="4000254" imgH="5667255" progId="AcroExch.Document.11">
                  <p:embed/>
                </p:oleObj>
              </mc:Choice>
              <mc:Fallback>
                <p:oleObj name="Acrobat Document" r:id="rId3" imgW="4000254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332656"/>
                        <a:ext cx="4680520" cy="597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580112" y="1268760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„Přicházejte </a:t>
            </a:r>
          </a:p>
          <a:p>
            <a:r>
              <a:rPr lang="cs-CZ" sz="2800" dirty="0" smtClean="0"/>
              <a:t>za mnou následujících šest měsíců každého třináctého dne </a:t>
            </a:r>
          </a:p>
          <a:p>
            <a:r>
              <a:rPr lang="cs-CZ" sz="2800" dirty="0" smtClean="0"/>
              <a:t>ve stejnou dobu.“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527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9B1152F85EAD49A74D785B8ED09E36" ma:contentTypeVersion="18" ma:contentTypeDescription="Vytvoří nový dokument" ma:contentTypeScope="" ma:versionID="9d34c7f2ca681940ef9fcec310b07fee">
  <xsd:schema xmlns:xsd="http://www.w3.org/2001/XMLSchema" xmlns:xs="http://www.w3.org/2001/XMLSchema" xmlns:p="http://schemas.microsoft.com/office/2006/metadata/properties" xmlns:ns2="f02b35e1-6b27-4240-aeab-540c1bf68600" xmlns:ns3="59c58161-349f-483c-84be-403c2d8aa3bc" targetNamespace="http://schemas.microsoft.com/office/2006/metadata/properties" ma:root="true" ma:fieldsID="c3f296f8e5a4ba3966c2fb55f09898a9" ns2:_="" ns3:_="">
    <xsd:import namespace="f02b35e1-6b27-4240-aeab-540c1bf68600"/>
    <xsd:import namespace="59c58161-349f-483c-84be-403c2d8aa3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2b35e1-6b27-4240-aeab-540c1bf686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Značky obrázků" ma:readOnly="false" ma:fieldId="{5cf76f15-5ced-4ddc-b409-7134ff3c332f}" ma:taxonomyMulti="true" ma:sspId="dc05040a-ca99-4996-9be5-efee8fa75f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58161-349f-483c-84be-403c2d8aa3b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2d6fd84-cbbe-41a9-b991-53e128371eb9}" ma:internalName="TaxCatchAll" ma:showField="CatchAllData" ma:web="59c58161-349f-483c-84be-403c2d8aa3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2b35e1-6b27-4240-aeab-540c1bf68600">
      <Terms xmlns="http://schemas.microsoft.com/office/infopath/2007/PartnerControls"/>
    </lcf76f155ced4ddcb4097134ff3c332f>
    <TaxCatchAll xmlns="59c58161-349f-483c-84be-403c2d8aa3bc" xsi:nil="true"/>
  </documentManagement>
</p:properties>
</file>

<file path=customXml/itemProps1.xml><?xml version="1.0" encoding="utf-8"?>
<ds:datastoreItem xmlns:ds="http://schemas.openxmlformats.org/officeDocument/2006/customXml" ds:itemID="{F45BA48E-DB0C-4AA0-9C3C-2085082DDD5F}"/>
</file>

<file path=customXml/itemProps2.xml><?xml version="1.0" encoding="utf-8"?>
<ds:datastoreItem xmlns:ds="http://schemas.openxmlformats.org/officeDocument/2006/customXml" ds:itemID="{1D081BB5-CE15-4E1A-9451-2E7BCD647486}"/>
</file>

<file path=customXml/itemProps3.xml><?xml version="1.0" encoding="utf-8"?>
<ds:datastoreItem xmlns:ds="http://schemas.openxmlformats.org/officeDocument/2006/customXml" ds:itemID="{645C64FF-2BFF-4A11-AEFF-72B14E427BB6}"/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316</Words>
  <Application>Microsoft Office PowerPoint</Application>
  <PresentationFormat>Předvádění na obrazovce (4:3)</PresentationFormat>
  <Paragraphs>43</Paragraphs>
  <Slides>17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9" baseType="lpstr">
      <vt:lpstr>Motiv systému Office</vt:lpstr>
      <vt:lpstr>Acrobat Document</vt:lpstr>
      <vt:lpstr>Prezentace aplikace PowerPoint</vt:lpstr>
      <vt:lpstr>Prezentace aplikace PowerPoint</vt:lpstr>
      <vt:lpstr>Prezentace aplikace PowerPoint</vt:lpstr>
      <vt:lpstr>Druhé zjevení anděla: „Modlete se! Hodně se modlete!“</vt:lpstr>
      <vt:lpstr>Anděl přichází potřetí. Přináší s sebou svaté přijímání.</vt:lpstr>
      <vt:lpstr>Nejsvětější Trojice, Otče, Synu, Duchu Svatý, hluboce se Ti klaním a obětuji Ti nejdražší tělo, krev, duši i božství Ježíše Krista…</vt:lpstr>
      <vt:lpstr>Anděl dětem podává svaté přijímání.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Biskupstvi kralovehradecke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Vecková Eva Mgr.</dc:creator>
  <cp:lastModifiedBy>Zimmermannová Marie ThLic. Ing.</cp:lastModifiedBy>
  <cp:revision>79</cp:revision>
  <dcterms:created xsi:type="dcterms:W3CDTF">2017-03-14T13:55:02Z</dcterms:created>
  <dcterms:modified xsi:type="dcterms:W3CDTF">2017-05-09T11:16:03Z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0x010100C19B1152F85EAD49A74D785B8ED09E36</vt:lpwstr>
  </property>
  <property fmtid="{D5CDD505-2E9C-101B-9397-08002B2CF9AE}" pid="3" name="MediaServiceImageTags">
    <vt:lpwstr/>
  </property>
</Properties>
</file>